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6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5CD47DD-208E-4818-9C98-CCF33461616E}" type="datetimeFigureOut">
              <a:rPr lang="ru-RU" smtClean="0"/>
              <a:t>17.01.2023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5EAA2B95-A560-4F79-A338-86499DB02849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869160"/>
            <a:ext cx="6400800" cy="1752600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Муниципальное общеобразовательное учреждение «Ломоносовская общеобразовательная школа №3»</a:t>
            </a:r>
          </a:p>
          <a:p>
            <a:r>
              <a:rPr lang="ru-RU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Муниципального образования Ломоносовский муниципальный район Ленинградской области</a:t>
            </a:r>
          </a:p>
          <a:p>
            <a:r>
              <a:rPr lang="ru-RU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2023 </a:t>
            </a:r>
            <a:r>
              <a:rPr lang="ru-RU" sz="1800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год</a:t>
            </a:r>
            <a:endParaRPr lang="ru-RU" sz="1800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Использование </a:t>
            </a:r>
            <a:r>
              <a:rPr lang="ru-RU" sz="3200" dirty="0" err="1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метапознавательных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 и </a:t>
            </a:r>
            <a:r>
              <a:rPr lang="ru-RU" sz="3200" dirty="0" err="1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метакогнитивных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 стратегий для развития </a:t>
            </a:r>
            <a:r>
              <a:rPr lang="ru-RU" sz="3200" dirty="0" err="1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саморегуляции</a:t>
            </a:r>
            <a:r>
              <a:rPr lang="ru-RU" sz="3200" dirty="0" smtClean="0">
                <a:solidFill>
                  <a:srgbClr val="C00000"/>
                </a:solidFill>
                <a:effectLst/>
                <a:latin typeface="Times New Roman"/>
                <a:ea typeface="Calibri"/>
              </a:rPr>
              <a:t> обучающихся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Picture 2" descr="https://sun9-77.userapi.com/s/v1/ig2/KJOXi2MUZjlLDHv4QnFTK2FBFRU87LCJwvMhpp-A2yWa8yAzC7cPkXuto8YZLfpDYg_qgT3x8CFXBOCBfU32Tw7j.jpg?size=2560x1437&amp;quality=95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990548"/>
            <a:ext cx="5125170" cy="287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952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/>
              <a:buChar char=""/>
              <a:tabLst>
                <a:tab pos="252095" algn="l"/>
              </a:tabLst>
            </a:pPr>
            <a:r>
              <a:rPr lang="ru-RU" sz="1800" dirty="0" smtClean="0">
                <a:effectLst/>
                <a:latin typeface="Times New Roman"/>
                <a:ea typeface="Times New Roman"/>
              </a:rPr>
              <a:t>Обучение членов школьной команды на КПК (6 человек, февраль-май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Педсовет: «Что такое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метапознание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как оно связано с саморегулируемым обучением» (апрель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Мониторинг способностей (сентябрь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Совещание по анализу мониторинга (октябрь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Семинар: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Метакогнитивные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образовательные технологии» (октябрь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Открытые уроки с использованием учебных стратегий работы с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текстом, составление аналитических таблиц (социально-гуманитарные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предметы, декабрь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Открытые уроки (стратегии саморегулирования, декабрь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Открытые уроки (техники, ориентированные на решение задач, декабрь 2022)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Развитие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метапознания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через проектное обучение (проекты по внеурочной деятельности «России славные сыны», 1, 2 четверть)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Реализация плана мероприятий 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8952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Оформление рабочей </a:t>
            </a:r>
            <a:r>
              <a:rPr lang="ru-RU" sz="2400" dirty="0" smtClean="0"/>
              <a:t>тетради </a:t>
            </a:r>
            <a:endParaRPr lang="ru-RU" sz="2400" dirty="0" smtClean="0"/>
          </a:p>
          <a:p>
            <a:r>
              <a:rPr lang="ru-RU" sz="2400" dirty="0" smtClean="0"/>
              <a:t>Конспекты </a:t>
            </a:r>
            <a:r>
              <a:rPr lang="ru-RU" sz="2400" smtClean="0"/>
              <a:t>открытых уроков</a:t>
            </a:r>
            <a:endParaRPr lang="ru-RU" sz="2400" dirty="0" smtClean="0"/>
          </a:p>
          <a:p>
            <a:r>
              <a:rPr lang="ru-RU" sz="2400" dirty="0" smtClean="0"/>
              <a:t>Оформление </a:t>
            </a:r>
            <a:r>
              <a:rPr lang="ru-RU" sz="2400" dirty="0" err="1" smtClean="0"/>
              <a:t>метакогнитивной</a:t>
            </a:r>
            <a:r>
              <a:rPr lang="ru-RU" sz="2400" dirty="0" smtClean="0"/>
              <a:t> среды в кабинетах (классные уголки)</a:t>
            </a:r>
          </a:p>
          <a:p>
            <a:r>
              <a:rPr lang="ru-RU" sz="2400" dirty="0" smtClean="0"/>
              <a:t>План проведения </a:t>
            </a:r>
            <a:r>
              <a:rPr lang="ru-RU" sz="2400" dirty="0" err="1" smtClean="0"/>
              <a:t>метакогнитивных</a:t>
            </a:r>
            <a:r>
              <a:rPr lang="ru-RU" sz="2400" dirty="0" smtClean="0"/>
              <a:t> мероприятий</a:t>
            </a:r>
            <a:endParaRPr lang="ru-RU" sz="2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</a:rPr>
              <a:t>Результат деятельности ИП </a:t>
            </a:r>
            <a:br>
              <a:rPr lang="ru-RU" sz="3200" dirty="0" smtClean="0">
                <a:solidFill>
                  <a:srgbClr val="C00000"/>
                </a:solidFill>
              </a:rPr>
            </a:br>
            <a:r>
              <a:rPr lang="ru-RU" sz="3200" dirty="0" smtClean="0">
                <a:solidFill>
                  <a:srgbClr val="C00000"/>
                </a:solidFill>
              </a:rPr>
              <a:t>«</a:t>
            </a:r>
            <a:r>
              <a:rPr lang="ru-RU" sz="3200" dirty="0" err="1" smtClean="0">
                <a:solidFill>
                  <a:srgbClr val="C00000"/>
                </a:solidFill>
              </a:rPr>
              <a:t>Метапознание</a:t>
            </a:r>
            <a:r>
              <a:rPr lang="ru-RU" sz="3200" dirty="0" smtClean="0">
                <a:solidFill>
                  <a:srgbClr val="C00000"/>
                </a:solidFill>
              </a:rPr>
              <a:t> в обучении» (по итогам 2022 года)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3861048"/>
            <a:ext cx="410445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375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336" y="346676"/>
            <a:ext cx="5679327" cy="616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4517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176</TotalTime>
  <Words>171</Words>
  <Application>Microsoft Office PowerPoint</Application>
  <PresentationFormat>Экран (4:3)</PresentationFormat>
  <Paragraphs>20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Бумажная</vt:lpstr>
      <vt:lpstr>Использование метапознавательных и метакогнитивных стратегий для развития саморегуляции обучающихся</vt:lpstr>
      <vt:lpstr>Реализация плана мероприятий </vt:lpstr>
      <vt:lpstr>Результат деятельности ИП  «Метапознание в обучении» (по итогам 2022 года)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метапознавательных и метакогнитивные стратегий для развития саморегуляции обучающихся</dc:title>
  <dc:creator>USER</dc:creator>
  <cp:lastModifiedBy>USER</cp:lastModifiedBy>
  <cp:revision>12</cp:revision>
  <dcterms:created xsi:type="dcterms:W3CDTF">2023-01-16T09:20:07Z</dcterms:created>
  <dcterms:modified xsi:type="dcterms:W3CDTF">2023-01-17T10:47:49Z</dcterms:modified>
</cp:coreProperties>
</file>